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257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7" r:id="rId42"/>
    <p:sldId id="378" r:id="rId4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C29BC3-4E2E-4FF1-BA50-A704B3E1F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68C9152-1A2C-4B5C-8D0F-AB1BDCB47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4037B66-02AF-44AE-9F2B-0EFC12B90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94F8-0884-476B-867A-0108DB1A3C22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9DF30A4-0E37-45C1-ADFD-F5EA776A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4AE15F4-9600-4158-B3BA-90103BE2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DBAB-C8A1-4391-8090-E1053BCE5D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729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7B4A0A-6E48-4137-B95F-CDD9008F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AF17AAC-A5CB-4E9A-8BEA-9DC9659BB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B715FA5-5553-4B12-93A9-5906E9BF8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94F8-0884-476B-867A-0108DB1A3C22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060205B-D81E-43B0-A8D6-8744739ED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9856BE2-E1BD-4181-84CC-6A407FF14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DBAB-C8A1-4391-8090-E1053BCE5D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210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5458C03-54BC-40E9-A1A0-2C069A2AB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AA5571E-38A6-4728-A16B-B4D4A7B3A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442C8DF-EEAC-4783-AC24-D595B6FA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94F8-0884-476B-867A-0108DB1A3C22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A7103FE-FA78-40EA-BA3A-DCADE3BFC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DCC1E12-D429-4F2B-B039-BD27151D1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DBAB-C8A1-4391-8090-E1053BCE5D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289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DF3375-D7C6-459C-B1BB-44AC619D9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57CBC8-F1CC-480E-AFBA-0549E788F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491E07F-F71C-4245-9744-F3C5D49C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94F8-0884-476B-867A-0108DB1A3C22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872D790-77AD-4865-91B7-C732170DA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8619DA6-E3B5-4094-9C6B-4AEF749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DBAB-C8A1-4391-8090-E1053BCE5D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6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0B1D1A-FFEF-4784-8314-F558C1AD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136D183-9C7A-446B-A07C-B0EFAED51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053205E-3DA4-473C-B2F3-44C434A0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94F8-0884-476B-867A-0108DB1A3C22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448927E-D86D-4354-8954-645B092B8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F7F5E9A-1FCD-46BF-9714-002C4F4F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DBAB-C8A1-4391-8090-E1053BCE5D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450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19C5A5-A2D6-4949-AE86-5079709A2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AA886B-E667-43CA-BEC4-601273D6E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4D93329-FE17-4D55-9B7A-B72674A80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7CDE83C-065B-4F4D-A61A-4B2921B8F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94F8-0884-476B-867A-0108DB1A3C22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556EDE8-0F35-4FCC-922E-D9372B87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8836717-35AC-415C-BC46-E25AA2E48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DBAB-C8A1-4391-8090-E1053BCE5D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089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622BE9-7BB5-4C8D-B0E2-427F92E5E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B246697-26D9-4A1A-84CC-C525E2FA1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9BD0B83-87E0-4456-B90A-DDECDC6D9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5A9EA3E-2518-4B43-9201-EADDC2C205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A2061DD-7FDD-4F4B-A63E-15CA6CB04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A0FA98E-33A6-4349-B9AE-8E2BC0DFD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94F8-0884-476B-867A-0108DB1A3C22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5372D36-87BD-4BB1-841C-FA586B3FB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E6DAA94-2355-4E08-945E-0CBC31DCC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DBAB-C8A1-4391-8090-E1053BCE5D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564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CE857C-D70E-49F7-8F3A-6C912BE0D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F4DD5EB-B84A-4B99-A628-30741A5FD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94F8-0884-476B-867A-0108DB1A3C22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761C0E4-63AA-4841-BCAB-37332AE9D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331A06B-7968-43DE-9A27-16EBAB6B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DBAB-C8A1-4391-8090-E1053BCE5D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609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E6D92F0-8233-4583-A246-6F5F70194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94F8-0884-476B-867A-0108DB1A3C22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7DDFF65-B49E-4E27-BAF0-800B847E3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F61CF1A-9AE8-43CB-ABF5-5E809FF8E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DBAB-C8A1-4391-8090-E1053BCE5D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127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647160-5272-4D5D-9A5F-C14928C82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806C17-61ED-47F0-A5AE-B487B32E8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DA8D8EF-7D20-4517-AD80-7698E3DED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4436E97-D167-4EFA-9849-1ABF0C04C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94F8-0884-476B-867A-0108DB1A3C22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318B85E-434F-4190-ACBB-18085391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97DEA1F-4825-4D31-A921-4FDEF3962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DBAB-C8A1-4391-8090-E1053BCE5D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600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9B5C9C-0711-4C8D-B20C-F54E6916B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64A9F7F-BA7C-4D47-AF10-E424F8399E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FE9B104-5230-40DA-A030-BEF83E7C3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D83EEE0-6F54-48DB-94DB-EAF70607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94F8-0884-476B-867A-0108DB1A3C22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98DCDD-3A83-477E-947E-BF0048C4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1AD26FC-AA4E-4CB4-975D-3F01152BC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DBAB-C8A1-4391-8090-E1053BCE5D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54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9E3B172-F43F-47A3-A08E-DD21DE815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B6279AC-A3A6-4727-80C8-36F5E945C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849237C-3D38-4EEE-A838-A00D2D524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B94F8-0884-476B-867A-0108DB1A3C22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6E74B6D-CB29-4F28-A1D5-421AE23E8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F4A763-94C1-4FBC-9A98-E83986373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CDBAB-C8A1-4391-8090-E1053BCE5D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793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281A495-3345-4F92-A403-805F12DDF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313"/>
            <a:ext cx="9104243" cy="5883533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4F6C177D-F2CC-4FA9-9192-D5410AD98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244" y="3429000"/>
            <a:ext cx="2915478" cy="309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83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07DEC2F-B93F-4AC5-AF96-DDA19B70C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95" y="811695"/>
            <a:ext cx="10721009" cy="523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85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30C9C7D-55E9-462B-AD1A-86501AB88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3" y="887896"/>
            <a:ext cx="1056198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70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DDAD1B6-CB05-41A5-878A-426244342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62609"/>
            <a:ext cx="10561983" cy="359133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B327CDDA-51AC-48D2-B48F-4FD6E906A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43" y="3975651"/>
            <a:ext cx="10098157" cy="180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63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4823652-9D86-472C-9DEF-C69BB30EF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66" y="636104"/>
            <a:ext cx="10933044" cy="595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42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3E21E0F-BE83-4923-A78F-4DA8022DF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9" y="662609"/>
            <a:ext cx="10866781" cy="553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49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E68AC29-BE86-4E93-BD73-602AF41DE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79" y="689113"/>
            <a:ext cx="10283686" cy="237213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E0BC5CF5-AE4E-4DC2-A96B-35E62173D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80" y="2729949"/>
            <a:ext cx="7765772" cy="6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84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DA3CE06-7FBF-4008-B816-94A360031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7" y="728870"/>
            <a:ext cx="10469217" cy="38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78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F1C2F7D-998A-400D-B3F9-7D95B347D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0" y="728869"/>
            <a:ext cx="10721009" cy="51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06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EC15D83-5887-4954-874E-A7B036BD0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8" y="583096"/>
            <a:ext cx="10840279" cy="56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76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D5CDCB9-5889-44E9-B58C-1198A8E6B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1" y="728870"/>
            <a:ext cx="10508973" cy="1484243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254E36D-204F-4A28-818D-2F402BC91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91" y="2160104"/>
            <a:ext cx="10508972" cy="2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1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4C16D6D-D234-4AAD-B6AF-48423251F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531" y="768627"/>
            <a:ext cx="4386470" cy="539363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AACFDC6C-1657-446B-9545-957FB08F0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55304"/>
            <a:ext cx="4492487" cy="430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05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7A5E81D-9106-434F-86E9-36C6B0376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17" y="781878"/>
            <a:ext cx="10455965" cy="41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98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4616DA4-2899-47B8-8F68-FB8E7DB42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6" y="742122"/>
            <a:ext cx="10349947" cy="434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12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2226663-E79D-4865-AEE4-0A1088D59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13" y="834887"/>
            <a:ext cx="10296939" cy="470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45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AB54E7C-A72C-4183-B38A-4317C73CC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5" y="967410"/>
            <a:ext cx="10588486" cy="294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05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3015325-3463-452A-9112-56FB28AEF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702365"/>
            <a:ext cx="10257182" cy="499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38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29BCC85-C2CC-458B-BC39-3417589F6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48" y="940904"/>
            <a:ext cx="1054873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13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3028F76-85DA-4F79-9C9A-02108C030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1" y="715617"/>
            <a:ext cx="10588487" cy="532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48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AE2D0F9-F437-4C73-A47B-AEFCD9D07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39" y="675861"/>
            <a:ext cx="10641495" cy="3154018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BC8A5D4F-545C-4C27-BC10-8D818DF36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22" y="3737112"/>
            <a:ext cx="10296939" cy="92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8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E20006F-4A2E-45E7-A8C4-01D712469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90" y="742122"/>
            <a:ext cx="10429461" cy="51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35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CD0E63C-C28F-4815-9F06-4F909058B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" y="768626"/>
            <a:ext cx="10654747" cy="455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6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46F8E25-045D-4B2F-AECA-D5CD9F4F6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8" y="821635"/>
            <a:ext cx="1045596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55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FF56830-E321-4254-AF0C-1A5CE92DF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8" y="596347"/>
            <a:ext cx="10561982" cy="55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74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4CC0804-246D-42CD-ABF8-2790FA74B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22" y="1444487"/>
            <a:ext cx="10257182" cy="384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97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9031DDF-DE29-435F-A6BD-31F4B8309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3" y="715617"/>
            <a:ext cx="10734261" cy="531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46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CC59E4C-7BD1-4EA5-B804-41BD60C2B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22" y="728870"/>
            <a:ext cx="10588487" cy="470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4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83C63BB-0BEF-49BA-B946-C4B18C3F0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64" y="689112"/>
            <a:ext cx="10416209" cy="433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84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718DA96-62B6-44ED-A106-19F311460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78" y="967409"/>
            <a:ext cx="10230679" cy="413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87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93CE496-0FF7-4C67-9E97-71F198D95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9" y="702365"/>
            <a:ext cx="10641495" cy="428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443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6C55408-AD1A-478E-B8B2-41DECF7F9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71" y="887896"/>
            <a:ext cx="10177668" cy="410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10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FB3CFBE-1C32-4534-B6B2-AC4D1C649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44" y="1007165"/>
            <a:ext cx="10217426" cy="412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72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15D9CD9-1AC1-4EFC-8B69-60E58F133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" y="795130"/>
            <a:ext cx="10522225" cy="479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9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38F20B7-57EC-4FCB-AB80-47AC78B36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9" y="768626"/>
            <a:ext cx="10548730" cy="28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15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FD84035-C7FC-41E2-BF20-4B954ADA7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83" y="702365"/>
            <a:ext cx="10429460" cy="1139688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187C4F7-3F10-4308-9B17-7C8A6138C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70" y="1736035"/>
            <a:ext cx="10429459" cy="294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048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B0CB733-291A-4C70-84E6-4C8F58B7C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87" y="897834"/>
            <a:ext cx="10508974" cy="506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857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B27F6E3-B965-4872-B176-3A9A26EAC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" y="437322"/>
            <a:ext cx="11396870" cy="625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28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D12F0D3-6F02-4628-93F0-AC1D8DF12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7" y="662609"/>
            <a:ext cx="10548729" cy="545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9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68D6EB6-0934-46AE-ABC1-8AB5D4665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43" y="874643"/>
            <a:ext cx="10137914" cy="514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7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FA981D4-D01C-4AF1-A14B-7F6ED88CB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0" y="649357"/>
            <a:ext cx="10707757" cy="545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3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7BD29C3-8C8A-4FA1-8020-3F56391BA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3" y="874642"/>
            <a:ext cx="10257184" cy="536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79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49FABB0-BDE5-45C9-9529-862C76607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4" y="861391"/>
            <a:ext cx="10813774" cy="31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35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Geniş ekran</PresentationFormat>
  <Paragraphs>0</Paragraphs>
  <Slides>42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ACER</dc:creator>
  <cp:lastModifiedBy>ACER</cp:lastModifiedBy>
  <cp:revision>24</cp:revision>
  <dcterms:created xsi:type="dcterms:W3CDTF">2020-12-05T19:45:09Z</dcterms:created>
  <dcterms:modified xsi:type="dcterms:W3CDTF">2020-12-14T19:21:40Z</dcterms:modified>
</cp:coreProperties>
</file>